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presProps" Target="presProps.xml"/><Relationship Id="rId152" Type="http://schemas.openxmlformats.org/officeDocument/2006/relationships/slide" Target="slides/slide151.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viewProps" Target="viewProp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notesMaster" Target="notesMasters/notesMaster1.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tableStyles" Target="tableStyle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9.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65089644-0FE5-4F22-BFBE-437651503692}"/>
              </a:ext>
            </a:extLst>
          </p:cNvPr>
          <p:cNvPicPr>
            <a:picLocks noChangeAspect="1"/>
          </p:cNvPicPr>
          <p:nvPr/>
        </p:nvPicPr>
        <p:blipFill>
          <a:blip r:embed="rId3"/>
          <a:stretch>
            <a:fillRect/>
          </a:stretch>
        </p:blipFill>
        <p:spPr>
          <a:xfrm>
            <a:off x="5613695" y="3652602"/>
            <a:ext cx="6048672" cy="1820335"/>
          </a:xfrm>
          <a:prstGeom prst="rect">
            <a:avLst/>
          </a:prstGeom>
        </p:spPr>
      </p:pic>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4"/>
          <a:stretch>
            <a:fillRect/>
          </a:stretch>
        </p:blipFill>
        <p:spPr>
          <a:xfrm>
            <a:off x="118542" y="3648973"/>
            <a:ext cx="5257127" cy="1820335"/>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07370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422947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824878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96604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8388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56641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44969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290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81848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29565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6360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2432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54269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9847</TotalTime>
  <Words>53718</Words>
  <Application>Microsoft Office PowerPoint</Application>
  <PresentationFormat>Custom</PresentationFormat>
  <Paragraphs>6262</Paragraphs>
  <Slides>593</Slides>
  <Notes>30</Notes>
  <HiddenSlides>80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593</vt:i4>
      </vt:variant>
    </vt:vector>
  </HeadingPairs>
  <TitlesOfParts>
    <vt:vector size="622"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2460</cp:revision>
  <dcterms:created xsi:type="dcterms:W3CDTF">2019-04-24T09:11:59Z</dcterms:created>
  <dcterms:modified xsi:type="dcterms:W3CDTF">2020-05-22T07:07:18Z</dcterms:modified>
</cp:coreProperties>
</file>